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7" autoAdjust="0"/>
    <p:restoredTop sz="94660"/>
  </p:normalViewPr>
  <p:slideViewPr>
    <p:cSldViewPr>
      <p:cViewPr varScale="1">
        <p:scale>
          <a:sx n="69" d="100"/>
          <a:sy n="69" d="100"/>
        </p:scale>
        <p:origin x="-7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9563-6F7A-42CA-B881-0444C33710D4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A8EA-2E29-42A6-941B-47F07F75116F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9563-6F7A-42CA-B881-0444C33710D4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A8EA-2E29-42A6-941B-47F07F7511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9563-6F7A-42CA-B881-0444C33710D4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A8EA-2E29-42A6-941B-47F07F7511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9563-6F7A-42CA-B881-0444C33710D4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A8EA-2E29-42A6-941B-47F07F75116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9563-6F7A-42CA-B881-0444C33710D4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A8EA-2E29-42A6-941B-47F07F7511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9563-6F7A-42CA-B881-0444C33710D4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A8EA-2E29-42A6-941B-47F07F75116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9563-6F7A-42CA-B881-0444C33710D4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A8EA-2E29-42A6-941B-47F07F75116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9563-6F7A-42CA-B881-0444C33710D4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A8EA-2E29-42A6-941B-47F07F7511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9563-6F7A-42CA-B881-0444C33710D4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A8EA-2E29-42A6-941B-47F07F7511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9563-6F7A-42CA-B881-0444C33710D4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A8EA-2E29-42A6-941B-47F07F7511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9563-6F7A-42CA-B881-0444C33710D4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A8EA-2E29-42A6-941B-47F07F75116F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639563-6F7A-42CA-B881-0444C33710D4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62A8EA-2E29-42A6-941B-47F07F75116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17581" y="1052736"/>
            <a:ext cx="7175351" cy="387272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pl-P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pl-P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igiena rąk.</a:t>
            </a:r>
            <a:endParaRPr lang="pl-PL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8" name="Picture 4" descr="C:\Users\Karolina\AppData\Local\Microsoft\Windows\INetCache\IE\G71PE99D\publicdomainq-0006201xt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2419875" cy="26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332656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500" b="1" dirty="0" smtClean="0"/>
              <a:t>Paznokcie rosną przez całe życie</a:t>
            </a:r>
            <a:r>
              <a:rPr lang="pl-PL" sz="4500" dirty="0" smtClean="0"/>
              <a:t>, obcinamy je dla komfortu i wygody, a także po to, by nie gromadził się pod nimi brud i bakterie.</a:t>
            </a:r>
            <a:endParaRPr lang="pl-PL" sz="45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6943">
            <a:off x="3517501" y="4422649"/>
            <a:ext cx="3177473" cy="178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41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548680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/>
              <a:t>Dłonie są najbardziej narażone </a:t>
            </a:r>
            <a:r>
              <a:rPr lang="pl-PL" sz="3200" dirty="0" smtClean="0"/>
              <a:t>na kontakt </a:t>
            </a:r>
          </a:p>
          <a:p>
            <a:pPr algn="ctr"/>
            <a:r>
              <a:rPr lang="pl-PL" sz="3200" dirty="0" smtClean="0"/>
              <a:t>z zarazkami. Dotykając w ciągu dnia różnych powierzchni i mając kontakt z wieloma osobami - gromadzą się na nich bakterie, wirusy i zanieczyszczenia. Regularne mycie rąk pozwala na ich skuteczne usuwanie. Według zaleceń Światowej Organizacji Zdrowia (WHO) mycie rąk zwykłą wodą i mydłem przez 30 sekund, zmniejsza liczbę obecnych na nich bakterii, </a:t>
            </a:r>
          </a:p>
          <a:p>
            <a:pPr algn="ctr"/>
            <a:r>
              <a:rPr lang="pl-PL" sz="3200" dirty="0" smtClean="0"/>
              <a:t>aż o 99,9%.</a:t>
            </a:r>
            <a:endParaRPr lang="pl-PL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047">
            <a:off x="6948264" y="5589240"/>
            <a:ext cx="1107567" cy="11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31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548680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/>
              <a:t>Odporność</a:t>
            </a:r>
            <a:r>
              <a:rPr lang="pl-PL" sz="3200" dirty="0" smtClean="0"/>
              <a:t>, to zdolność organizmu do pokonywania różnych infekcji. Jest jak </a:t>
            </a:r>
            <a:r>
              <a:rPr lang="pl-PL" sz="3200" b="1" dirty="0" smtClean="0"/>
              <a:t>niewidzialna bariera </a:t>
            </a:r>
            <a:r>
              <a:rPr lang="pl-PL" sz="3200" dirty="0" smtClean="0"/>
              <a:t>– która chroni nas przed bakteriami i wirusami. Wyróżniamy dwa rodzaje odporności – </a:t>
            </a:r>
            <a:r>
              <a:rPr lang="pl-PL" sz="3200" b="1" dirty="0" smtClean="0"/>
              <a:t>wrodzoną</a:t>
            </a:r>
            <a:r>
              <a:rPr lang="pl-PL" sz="3200" dirty="0" smtClean="0"/>
              <a:t> (która uniemożliwia wirusom i bakteriom wniknięcie do organizmu)</a:t>
            </a:r>
          </a:p>
          <a:p>
            <a:pPr algn="ctr"/>
            <a:r>
              <a:rPr lang="pl-PL" sz="3200" dirty="0" smtClean="0"/>
              <a:t> i </a:t>
            </a:r>
            <a:r>
              <a:rPr lang="pl-PL" sz="3200" b="1" dirty="0" smtClean="0"/>
              <a:t>nabytą</a:t>
            </a:r>
            <a:r>
              <a:rPr lang="pl-PL" sz="3200" dirty="0" smtClean="0"/>
              <a:t> (która jest kolejną linią obrony, uaktywniającą się, kiedy odporność wrodzona nie poradziła sobie z infekcją).</a:t>
            </a:r>
            <a:endParaRPr lang="pl-PL" sz="3200" dirty="0"/>
          </a:p>
        </p:txBody>
      </p:sp>
      <p:pic>
        <p:nvPicPr>
          <p:cNvPr id="9221" name="Picture 5" descr="C:\Users\Karolina\AppData\Local\Microsoft\Windows\INetCache\IE\8EQCB1IR\virus-1863969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489" y="5373216"/>
            <a:ext cx="1639983" cy="128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Karolina\AppData\Local\Microsoft\Windows\INetCache\IE\8EQCB1IR\virus-1863969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5" y="5467536"/>
            <a:ext cx="1639983" cy="128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2" y="5502683"/>
            <a:ext cx="16398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07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404664"/>
            <a:ext cx="83529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/>
              <a:t>Dbając o czystość rąk, ograniczamy</a:t>
            </a:r>
          </a:p>
          <a:p>
            <a:pPr algn="ctr"/>
            <a:r>
              <a:rPr lang="pl-PL" sz="3600" dirty="0" smtClean="0"/>
              <a:t>przedostawanie się drobnoustrojów chorobotwórczych do organizmu. </a:t>
            </a:r>
          </a:p>
          <a:p>
            <a:pPr algn="ctr"/>
            <a:r>
              <a:rPr lang="pl-PL" sz="3600" b="1" dirty="0" smtClean="0"/>
              <a:t>Wpływa to korzystnie na naszą odporność.</a:t>
            </a:r>
            <a:endParaRPr lang="pl-PL" sz="3600" b="1" dirty="0"/>
          </a:p>
        </p:txBody>
      </p:sp>
      <p:pic>
        <p:nvPicPr>
          <p:cNvPr id="10246" name="Picture 6" descr="C:\Users\Karolina\AppData\Local\Microsoft\Windows\INetCache\IE\SGZLT1FI\1441876685_virus-em-600x33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3096"/>
            <a:ext cx="2054939" cy="126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Karolina\AppData\Local\Microsoft\Windows\INetCache\IE\JS3THFKX\139749_mc1G_49642504156_8f2f30907d_c_C1200x1200-vrrgP1.pn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85184"/>
            <a:ext cx="1985797" cy="148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Karolina\AppData\Local\Microsoft\Windows\INetCache\IE\JS3THFKX\309618_GZRl_49491834162_a0f6cbca89_c_9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61613"/>
            <a:ext cx="2053634" cy="13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79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064896" cy="627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05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87624" y="1772817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Materiał opracowany na podstawie programu </a:t>
            </a:r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Czyściochowe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Przedszkole. </a:t>
            </a:r>
          </a:p>
          <a:p>
            <a:pPr algn="ctr"/>
            <a:endParaRPr lang="pl-PL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Dziękuję za uwagę.</a:t>
            </a:r>
          </a:p>
          <a:p>
            <a:pPr algn="ctr"/>
            <a:r>
              <a:rPr lang="pl-P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Karolina Markowicz</a:t>
            </a:r>
          </a:p>
          <a:p>
            <a:endParaRPr 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0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980728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Mycie rąk </a:t>
            </a:r>
            <a:r>
              <a:rPr lang="pl-PL" sz="3600" dirty="0" smtClean="0"/>
              <a:t>to prosta czynność, ale brak jej konsekwentnego przestrzegania stanowi ogólnoświatowy problem. Naukowcy wyliczyli, że wirusy z dłoni jednej osoby poprzez dotyk mogą przenieść się średnio na 5 powierzchni i 14 przedmiotów.</a:t>
            </a:r>
            <a:endParaRPr lang="pl-PL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21702"/>
            <a:ext cx="1297682" cy="183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Karolina\AppData\Local\Microsoft\Windows\INetCache\IE\G71PE99D\1200px-Wash_your_hands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847">
            <a:off x="7541418" y="1556792"/>
            <a:ext cx="1080736" cy="110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826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836712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 smtClean="0"/>
              <a:t>Każde dotknięcie </a:t>
            </a:r>
            <a:r>
              <a:rPr lang="pl-PL" sz="4000" dirty="0" err="1" smtClean="0"/>
              <a:t>klamki,banknotu</a:t>
            </a:r>
            <a:r>
              <a:rPr lang="pl-PL" sz="4000" dirty="0" smtClean="0"/>
              <a:t> </a:t>
            </a:r>
          </a:p>
          <a:p>
            <a:pPr algn="ctr"/>
            <a:r>
              <a:rPr lang="pl-PL" sz="4000" dirty="0" smtClean="0"/>
              <a:t>czy przycisku w windzie sprawia, </a:t>
            </a:r>
          </a:p>
          <a:p>
            <a:pPr algn="ctr"/>
            <a:r>
              <a:rPr lang="pl-PL" sz="4000" dirty="0" smtClean="0"/>
              <a:t>że na nasze ręce dostaje się </a:t>
            </a:r>
          </a:p>
          <a:p>
            <a:pPr algn="ctr"/>
            <a:r>
              <a:rPr lang="pl-PL" sz="4000" dirty="0" smtClean="0"/>
              <a:t>od 100 do 10 000 drobnoustrojów. Na każdym centymetrze kwadratowym telefonu znajduje się ponad 3800 zarazków.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84106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476672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/>
              <a:t>Sytuacje, w których zawsze powinniśmy myć ręce:</a:t>
            </a:r>
            <a:r>
              <a:rPr lang="pl-PL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przed posiłkiem,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po kontakcie ze zwierzętami czy nawet ich karmą i zabawkami,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gdy widzimy, że dłonie są brudne lub lepkie,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po skorzystaniu z toalety,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po powrocie do domu np. z przedszkola,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po korzystaniu z komunikacji miejskiej,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po kontakcie z osobą chorą,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po kichnięciu w dłoń. </a:t>
            </a:r>
          </a:p>
          <a:p>
            <a:pPr algn="ctr"/>
            <a:r>
              <a:rPr lang="pl-PL" sz="2800" b="1" dirty="0" smtClean="0"/>
              <a:t>Kiedy jesteśmy chorzy, powinniśmy częściej dbać o czystość rąk.</a:t>
            </a:r>
            <a:endParaRPr lang="pl-PL" sz="2800" b="1" dirty="0"/>
          </a:p>
        </p:txBody>
      </p:sp>
      <p:pic>
        <p:nvPicPr>
          <p:cNvPr id="14340" name="Picture 4" descr="C:\Users\Karolina\AppData\Local\Microsoft\Windows\INetCache\IE\G71PE99D\Fotolia_124456438_Subscription_Monthly_M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4293096"/>
            <a:ext cx="1392808" cy="77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963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404664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/>
              <a:t>Jedną z konsekwencji niemycia dłoni </a:t>
            </a:r>
            <a:r>
              <a:rPr lang="pl-PL" sz="4400" dirty="0" smtClean="0"/>
              <a:t>są tzw. choroby brudnych rąk (np.: wirusowe zapalenie wątroby typu A, owsica, tasiemczyca i salmonelloza). Objawiają się one zaburzeniami w obrębie układu pokarmowego.</a:t>
            </a:r>
            <a:endParaRPr lang="pl-PL" sz="4400" dirty="0"/>
          </a:p>
        </p:txBody>
      </p:sp>
      <p:pic>
        <p:nvPicPr>
          <p:cNvPr id="15362" name="Picture 2" descr="C:\Users\Karolina\AppData\Local\Microsoft\Windows\INetCache\IE\8EQCB1IR\lavado-de-mano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6" y="5517232"/>
            <a:ext cx="2143125" cy="116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647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404665"/>
            <a:ext cx="84249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900" b="1" dirty="0" smtClean="0"/>
              <a:t>Dla czystości rąk najważniejsze </a:t>
            </a:r>
            <a:r>
              <a:rPr lang="pl-PL" sz="2900" dirty="0" smtClean="0"/>
              <a:t>są czas i technika ich mycia. Prawidłowo ręce powinno się myć minimum 30 sekund, pamiętając przy tym o wielokrotnym pocieraniu nie tylko wewnątrz dłoni, ale też na grzbietach, w przestrzeniach między palcami oraz nadgarstkach. Dokładne mycie rąk to również koliste ruchy pocierania opuszkami palców o wnętrze dłoni, w celu oczyszczenia przestrzeni pod paznokciami. Po umyciu dokładnie wycieramy ręce, ponieważ na mokrych powierzchniach bakterie namnażają się szybciej.</a:t>
            </a:r>
            <a:endParaRPr lang="pl-PL" sz="2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2093">
            <a:off x="7524328" y="5590052"/>
            <a:ext cx="1192336" cy="126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864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476672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 smtClean="0"/>
              <a:t>Myjąc ręce, </a:t>
            </a:r>
            <a:r>
              <a:rPr lang="pl-PL" sz="4000" b="1" dirty="0" smtClean="0"/>
              <a:t>pamiętajmy o użyciu mydła </a:t>
            </a:r>
            <a:r>
              <a:rPr lang="pl-PL" sz="4000" dirty="0" smtClean="0"/>
              <a:t>lub innych produktów, które usuwają z nich bakterie i zanieczyszczenia. Mydło lepiej rozpuszcza się w ciepłej wodzie.</a:t>
            </a:r>
          </a:p>
          <a:p>
            <a:pPr algn="ctr"/>
            <a:endParaRPr lang="pl-PL" sz="4000" dirty="0" smtClean="0"/>
          </a:p>
          <a:p>
            <a:pPr algn="ctr"/>
            <a:endParaRPr lang="pl-PL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413">
            <a:off x="6516216" y="4362370"/>
            <a:ext cx="1368152" cy="103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413">
            <a:off x="7402370" y="4362370"/>
            <a:ext cx="1368152" cy="103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413">
            <a:off x="6853924" y="4721163"/>
            <a:ext cx="1368152" cy="103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63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692696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 smtClean="0"/>
              <a:t>W trosce o planetę, warto pamiętać o zakręcaniu wody.</a:t>
            </a:r>
            <a:endParaRPr lang="pl-PL" sz="4000" dirty="0"/>
          </a:p>
          <a:p>
            <a:pPr algn="ctr"/>
            <a:endParaRPr lang="pl-PL" sz="4000" dirty="0" smtClean="0"/>
          </a:p>
          <a:p>
            <a:pPr algn="ctr"/>
            <a:endParaRPr lang="pl-PL" sz="4000" dirty="0"/>
          </a:p>
          <a:p>
            <a:pPr algn="ctr"/>
            <a:endParaRPr lang="pl-PL" sz="4000" dirty="0" smtClean="0"/>
          </a:p>
          <a:p>
            <a:pPr algn="ctr"/>
            <a:endParaRPr lang="pl-PL" sz="4000" dirty="0"/>
          </a:p>
          <a:p>
            <a:pPr algn="ctr"/>
            <a:endParaRPr lang="pl-PL" sz="4000" dirty="0" smtClean="0"/>
          </a:p>
          <a:p>
            <a:pPr algn="ctr"/>
            <a:endParaRPr lang="pl-PL" sz="4000" dirty="0"/>
          </a:p>
        </p:txBody>
      </p:sp>
      <p:sp>
        <p:nvSpPr>
          <p:cNvPr id="3" name="AutoShape 2" descr="Przykazanie 11: NIE MARNOTRAW - Nish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Przykazanie 11: NIE MARNOTRAW - Nish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8299"/>
            <a:ext cx="1872208" cy="223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6044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04664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/>
              <a:t>Mydło powstało 5000 lat temu, początkowo składało się z tłuszczu, popiołu oraz piasku. Dziś mydło występuje w różnych formach: w kostce, w płynie czy jako pianka. Kiedy nie mamy dostępu do bieżącej wody, pomocne mogą być żele antybakteryjne lub nawilżane chusteczki.</a:t>
            </a:r>
            <a:endParaRPr lang="pl-PL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56836"/>
            <a:ext cx="1512168" cy="100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C:\Users\Karolina\AppData\Local\Microsoft\Windows\INetCache\IE\JS3THFKX\ge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13176"/>
            <a:ext cx="927546" cy="12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Karolina\AppData\Local\Microsoft\Windows\INetCache\IE\8EQCB1IR\gel-40694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373216"/>
            <a:ext cx="999988" cy="13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1444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</TotalTime>
  <Words>252</Words>
  <Application>Microsoft Office PowerPoint</Application>
  <PresentationFormat>Pokaz na ekranie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Aerodynamiczny</vt:lpstr>
      <vt:lpstr>Higiena rąk.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ważna jest higiena rąk.</dc:title>
  <dc:creator>Karolina</dc:creator>
  <cp:lastModifiedBy>Karolina</cp:lastModifiedBy>
  <cp:revision>13</cp:revision>
  <dcterms:created xsi:type="dcterms:W3CDTF">2021-03-06T11:50:35Z</dcterms:created>
  <dcterms:modified xsi:type="dcterms:W3CDTF">2021-03-06T13:55:17Z</dcterms:modified>
</cp:coreProperties>
</file>