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218AF0-2F72-4F7D-BB5E-88B6A764288E}" type="datetimeFigureOut">
              <a:rPr lang="pl-PL" smtClean="0"/>
              <a:t>03.05.2020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6CE3AD9-87E6-490D-A92F-AB314EABAB40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ioUutRw9We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158" y="1428736"/>
            <a:ext cx="8305800" cy="1981200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Święto Konstytucji 3 maja 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B_IMG_1586877719926.jpg"/>
          <p:cNvPicPr>
            <a:picLocks noGrp="1" noChangeAspect="1"/>
          </p:cNvPicPr>
          <p:nvPr>
            <p:ph idx="1"/>
          </p:nvPr>
        </p:nvPicPr>
        <p:blipFill>
          <a:blip r:embed="rId2"/>
          <a:srcRect l="5208" t="29684" r="6265" b="6541"/>
          <a:stretch>
            <a:fillRect/>
          </a:stretch>
        </p:blipFill>
        <p:spPr>
          <a:xfrm>
            <a:off x="1428728" y="806518"/>
            <a:ext cx="5786478" cy="557665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Polska podzielona jest na 16 województw 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B_IMG_1586877717246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70" t="21354" r="3558" b="20833"/>
          <a:stretch>
            <a:fillRect/>
          </a:stretch>
        </p:blipFill>
        <p:spPr>
          <a:xfrm>
            <a:off x="2214546" y="1071546"/>
            <a:ext cx="5786478" cy="5221944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71558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</a:rPr>
              <a:t>			Mapa Polski 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Majowe święto jest bardzo ważnym wydarzeniem dla każdego Polaka.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Dzień 3 maja ustanowiono świętem narodowym w hołdzie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i pamięci o przodkach,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którzy  pragnęli ocalić nasz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kraj przed upadkiem.</a:t>
            </a:r>
          </a:p>
          <a:p>
            <a:pPr>
              <a:buNone/>
            </a:pP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Dlaczego obchodzimy święto 3 maja?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FB_IMG_1586877728693.jpg"/>
          <p:cNvPicPr>
            <a:picLocks noChangeAspect="1"/>
          </p:cNvPicPr>
          <p:nvPr/>
        </p:nvPicPr>
        <p:blipFill>
          <a:blip r:embed="rId2" cstate="print"/>
          <a:srcRect l="4296" t="6250" r="4296" b="7291"/>
          <a:stretch>
            <a:fillRect/>
          </a:stretch>
        </p:blipFill>
        <p:spPr>
          <a:xfrm>
            <a:off x="5572132" y="3143248"/>
            <a:ext cx="2643206" cy="34428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Była pierwszą w Europie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a drugą na świecie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po Stanach Zjednoczonych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ustawą zasadniczą,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to znaczy regulującą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podstawowe problemy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społeczno-polityczne.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Konstytucja 3 Maja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stała się symbolem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zewnętrznych sił narodu,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zdolnego do politycznego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odrodzenia.</a:t>
            </a:r>
            <a:endParaRPr lang="pl-PL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maja 1791 r. – uchwalenie konstytucji 3 maja 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FB_IMG_1586877725638.jpg"/>
          <p:cNvPicPr>
            <a:picLocks noChangeAspect="1"/>
          </p:cNvPicPr>
          <p:nvPr/>
        </p:nvPicPr>
        <p:blipFill>
          <a:blip r:embed="rId2"/>
          <a:srcRect l="5770" t="7292" r="4296" b="7291"/>
          <a:stretch>
            <a:fillRect/>
          </a:stretch>
        </p:blipFill>
        <p:spPr>
          <a:xfrm>
            <a:off x="5143504" y="1547020"/>
            <a:ext cx="3429056" cy="46095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22860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Pieśń związana z Konstytucją 3 maja, melodia pieśni stylizowana jest na mazurka.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Pieśń przywołuje pamięć Konstytucji 3 Maja, pierwszej konstytucji w Europie.</a:t>
            </a:r>
          </a:p>
          <a:p>
            <a:pPr>
              <a:buNone/>
            </a:pPr>
            <a:r>
              <a:rPr lang="pl-PL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Link do odsłuchania i zaśpiewania pieśni: https://www.youtube.com/watch?v=QkopQp9Z5Ic 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,,Witaj majowa jutrzenko” </a:t>
            </a:r>
            <a:b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,,Mazurek 3 maja”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4282" y="3571876"/>
            <a:ext cx="8929718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Witaj, majowa jutrzenko,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świeć naszej polskiej krainie,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uczcimy ciebie piosenką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Która w całej Polsce słynie.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Ref. Witaj Maj, Trzeci Maj,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Dla Polaków błogi raj! X2 </a:t>
            </a:r>
          </a:p>
          <a:p>
            <a:pPr marL="342900" indent="-342900"/>
            <a:endParaRPr lang="pl-PL" sz="24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2. Nierząd braci naszych cisnął,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gnuśność w ręku króla spała,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a wtem Trzeci Maj zabłysnął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i cała Polska powstała.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Ref. Witaj Maj, Trzeci Maj,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Wiwat wielki Kołłątaj! X2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5643602"/>
          </a:xfrm>
        </p:spPr>
        <p:txBody>
          <a:bodyPr>
            <a:normAutofit/>
          </a:bodyPr>
          <a:lstStyle/>
          <a:p>
            <a:r>
              <a:rPr lang="pl-P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Hymn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,,Mazurek Dąbrowskiego”</a:t>
            </a:r>
          </a:p>
          <a:p>
            <a:r>
              <a:rPr lang="pl-P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Godło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- Orzeł Biały na czerwonym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tle ze złotą koroną na głowie</a:t>
            </a:r>
          </a:p>
          <a:p>
            <a:r>
              <a:rPr lang="pl-PL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Flaga</a:t>
            </a:r>
            <a:r>
              <a:rPr lang="pl-P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w kolorach </a:t>
            </a:r>
            <a:br>
              <a:rPr lang="pl-PL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biało- czerwonych</a:t>
            </a:r>
          </a:p>
          <a:p>
            <a:pPr>
              <a:buNone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800" b="1" dirty="0" smtClean="0">
                <a:latin typeface="Times New Roman" pitchFamily="18" charset="0"/>
                <a:cs typeface="Times New Roman" pitchFamily="18" charset="0"/>
              </a:rPr>
              <a:t>Polskie symbole narodowe</a:t>
            </a:r>
            <a:br>
              <a:rPr lang="pl-PL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wyrażają szacunek i miłość 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Polaków do Ojczyzny.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Kreują wspólną tożsamość, </a:t>
            </a:r>
            <a:br>
              <a:rPr lang="pl-PL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pamięć i nadzieję.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00120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Symbole narodowe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az 3" descr="FB_IMG_1586878700663.jpg"/>
          <p:cNvPicPr>
            <a:picLocks noChangeAspect="1"/>
          </p:cNvPicPr>
          <p:nvPr/>
        </p:nvPicPr>
        <p:blipFill>
          <a:blip r:embed="rId2"/>
          <a:srcRect l="4296" t="6250" r="4296" b="5208"/>
          <a:stretch>
            <a:fillRect/>
          </a:stretch>
        </p:blipFill>
        <p:spPr>
          <a:xfrm>
            <a:off x="5572132" y="2143116"/>
            <a:ext cx="3286148" cy="45052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47708"/>
          </a:xfrm>
        </p:spPr>
        <p:txBody>
          <a:bodyPr/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Hymn - ,,Mazurek Dąbrowskiego”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00034" y="2000240"/>
            <a:ext cx="38576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Hymn- </a:t>
            </a:r>
            <a:r>
              <a:rPr lang="pl-PL" sz="2800" dirty="0"/>
              <a:t>tradycyjna pieśń patriotyczna będąca symbolem jedności i odrębności narodowej</a:t>
            </a:r>
            <a:r>
              <a:rPr lang="pl-PL" dirty="0" smtClean="0"/>
              <a:t>.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r>
              <a:rPr lang="pl-PL" dirty="0" smtClean="0"/>
              <a:t>Link do hymnu, by wspólnie odśpiewać lub posłuchać pieśni patriotycznej </a:t>
            </a:r>
            <a:r>
              <a:rPr lang="pl-PL" dirty="0" smtClean="0"/>
              <a:t> 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https://www.youtube.com/watch?v=ioUutRw9WeQ</a:t>
            </a:r>
            <a:endParaRPr lang="pl-PL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8" name="Symbol zastępczy zawartości 7" descr="FB_IMG_1586878703465.jpg"/>
          <p:cNvPicPr>
            <a:picLocks noGrp="1" noChangeAspect="1"/>
          </p:cNvPicPr>
          <p:nvPr>
            <p:ph idx="1"/>
          </p:nvPr>
        </p:nvPicPr>
        <p:blipFill>
          <a:blip r:embed="rId3"/>
          <a:srcRect l="5066" t="6174" r="5435" b="4919"/>
          <a:stretch>
            <a:fillRect/>
          </a:stretch>
        </p:blipFill>
        <p:spPr>
          <a:xfrm>
            <a:off x="4357686" y="851840"/>
            <a:ext cx="4214842" cy="57258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158px-Herb_Polski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4371175" cy="514353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871558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Godło- Orzeł Biały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57818" y="1643050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Jest to symbol narodowy, którego wizerunek widnieje we wszystkich instytucjach państwowych, np. w przedszkolu, szkole, urzędach, gminach szpitalach </a:t>
            </a: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8f58814dd0ee10abdc1e4f23673ff8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642918"/>
            <a:ext cx="4929222" cy="3524256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0000"/>
                </a:solidFill>
              </a:rPr>
              <a:t> </a:t>
            </a:r>
            <a:r>
              <a:rPr lang="pl-PL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Flaga</a:t>
            </a:r>
            <a:endParaRPr lang="pl-PL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2910" y="1428737"/>
            <a:ext cx="30003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Jeden z symboli państwowych Rzeczpospolitej Polskiej. Jest nią prostokątny płat tkaniny o barwach biały na górze, czerwony na dole.</a:t>
            </a: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Święto flagi obchodzimy 2 maja 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43306" y="4180344"/>
            <a:ext cx="51435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Barwami Rzeczypospolitej Polskiej są kolory biały i </a:t>
            </a: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czerwony.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Biel symbolizuje nieskazitelność, czystość i dobro </a:t>
            </a:r>
            <a:r>
              <a:rPr lang="pl-PL" sz="2400" b="1" dirty="0" smtClean="0">
                <a:latin typeface="Times New Roman" pitchFamily="18" charset="0"/>
                <a:cs typeface="Times New Roman" pitchFamily="18" charset="0"/>
              </a:rPr>
              <a:t>polskiego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 narodu, </a:t>
            </a:r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czerwień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zaś potęgę, dostojność i majestat. </a:t>
            </a:r>
            <a:endParaRPr lang="pl-PL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FB_IMG_1586877723305.jpg"/>
          <p:cNvPicPr>
            <a:picLocks noGrp="1" noChangeAspect="1"/>
          </p:cNvPicPr>
          <p:nvPr>
            <p:ph idx="1"/>
          </p:nvPr>
        </p:nvPicPr>
        <p:blipFill>
          <a:blip r:embed="rId2"/>
          <a:srcRect l="5770" t="5729" r="5770" b="5208"/>
          <a:stretch>
            <a:fillRect/>
          </a:stretch>
        </p:blipFill>
        <p:spPr>
          <a:xfrm>
            <a:off x="2357422" y="571480"/>
            <a:ext cx="4214842" cy="559895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107</TotalTime>
  <Words>163</Words>
  <Application>Microsoft Office PowerPoint</Application>
  <PresentationFormat>Pokaz na ekranie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6" baseType="lpstr">
      <vt:lpstr>Constantia</vt:lpstr>
      <vt:lpstr>Times New Roman</vt:lpstr>
      <vt:lpstr>Wingdings 2</vt:lpstr>
      <vt:lpstr>Papier</vt:lpstr>
      <vt:lpstr>Święto Konstytucji 3 maja </vt:lpstr>
      <vt:lpstr>Dlaczego obchodzimy święto 3 maja?</vt:lpstr>
      <vt:lpstr>3 maja 1791 r. – uchwalenie konstytucji 3 maja </vt:lpstr>
      <vt:lpstr>,,Witaj majowa jutrzenko”   ,,Mazurek 3 maja”</vt:lpstr>
      <vt:lpstr>Symbole narodowe</vt:lpstr>
      <vt:lpstr>Hymn - ,,Mazurek Dąbrowskiego”</vt:lpstr>
      <vt:lpstr>Godło- Orzeł Biały</vt:lpstr>
      <vt:lpstr> Flaga</vt:lpstr>
      <vt:lpstr>Prezentacja programu PowerPoint</vt:lpstr>
      <vt:lpstr>Polska podzielona jest na 16 województw </vt:lpstr>
      <vt:lpstr>   Mapa Polski </vt:lpstr>
      <vt:lpstr>Prezentacja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Święto Konstytucji 3 maja </dc:title>
  <dc:creator>RetailAdmin</dc:creator>
  <cp:lastModifiedBy>RetailAdmin</cp:lastModifiedBy>
  <cp:revision>2</cp:revision>
  <dcterms:created xsi:type="dcterms:W3CDTF">2020-04-29T12:08:55Z</dcterms:created>
  <dcterms:modified xsi:type="dcterms:W3CDTF">2020-05-03T07:12:57Z</dcterms:modified>
</cp:coreProperties>
</file>