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64" r:id="rId2"/>
    <p:sldId id="265" r:id="rId3"/>
    <p:sldId id="263" r:id="rId4"/>
    <p:sldId id="266" r:id="rId5"/>
    <p:sldId id="268" r:id="rId6"/>
    <p:sldId id="275" r:id="rId7"/>
    <p:sldId id="276" r:id="rId8"/>
    <p:sldId id="260" r:id="rId9"/>
    <p:sldId id="256" r:id="rId10"/>
    <p:sldId id="259" r:id="rId11"/>
    <p:sldId id="258" r:id="rId12"/>
    <p:sldId id="261" r:id="rId13"/>
    <p:sldId id="277" r:id="rId14"/>
    <p:sldId id="278" r:id="rId15"/>
    <p:sldId id="279" r:id="rId16"/>
    <p:sldId id="280" r:id="rId17"/>
    <p:sldId id="281" r:id="rId18"/>
    <p:sldId id="282" r:id="rId19"/>
    <p:sldId id="269" r:id="rId20"/>
    <p:sldId id="274" r:id="rId21"/>
    <p:sldId id="270" r:id="rId22"/>
    <p:sldId id="271" r:id="rId23"/>
    <p:sldId id="272" r:id="rId24"/>
    <p:sldId id="273" r:id="rId2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587F55-8477-4CDB-AF08-DFD66DB27857}" type="datetimeFigureOut">
              <a:rPr lang="pl-PL" smtClean="0"/>
              <a:pPr/>
              <a:t>2020-05-26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483FF0-5AA1-408E-9622-B1C346BE71F0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 smtClean="0"/>
          </a:p>
        </p:txBody>
      </p:sp>
      <p:sp>
        <p:nvSpPr>
          <p:cNvPr id="1946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D848EB4-5D6E-4053-8B8C-23099AA072D7}" type="slidenum">
              <a:rPr lang="pl-PL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DF137-7D24-4A4F-A28E-A51168A37B46}" type="datetimeFigureOut">
              <a:rPr lang="pl-PL" smtClean="0"/>
              <a:pPr/>
              <a:t>2020-05-26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D53E2-B7DB-4FB5-ADD4-0B6AFDB20A2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DF137-7D24-4A4F-A28E-A51168A37B46}" type="datetimeFigureOut">
              <a:rPr lang="pl-PL" smtClean="0"/>
              <a:pPr/>
              <a:t>2020-05-26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D53E2-B7DB-4FB5-ADD4-0B6AFDB20A2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DF137-7D24-4A4F-A28E-A51168A37B46}" type="datetimeFigureOut">
              <a:rPr lang="pl-PL" smtClean="0"/>
              <a:pPr/>
              <a:t>2020-05-26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D53E2-B7DB-4FB5-ADD4-0B6AFDB20A2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DF137-7D24-4A4F-A28E-A51168A37B46}" type="datetimeFigureOut">
              <a:rPr lang="pl-PL" smtClean="0"/>
              <a:pPr/>
              <a:t>2020-05-26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D53E2-B7DB-4FB5-ADD4-0B6AFDB20A2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DF137-7D24-4A4F-A28E-A51168A37B46}" type="datetimeFigureOut">
              <a:rPr lang="pl-PL" smtClean="0"/>
              <a:pPr/>
              <a:t>2020-05-26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D53E2-B7DB-4FB5-ADD4-0B6AFDB20A2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DF137-7D24-4A4F-A28E-A51168A37B46}" type="datetimeFigureOut">
              <a:rPr lang="pl-PL" smtClean="0"/>
              <a:pPr/>
              <a:t>2020-05-26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D53E2-B7DB-4FB5-ADD4-0B6AFDB20A2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DF137-7D24-4A4F-A28E-A51168A37B46}" type="datetimeFigureOut">
              <a:rPr lang="pl-PL" smtClean="0"/>
              <a:pPr/>
              <a:t>2020-05-26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D53E2-B7DB-4FB5-ADD4-0B6AFDB20A2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DF137-7D24-4A4F-A28E-A51168A37B46}" type="datetimeFigureOut">
              <a:rPr lang="pl-PL" smtClean="0"/>
              <a:pPr/>
              <a:t>2020-05-26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D53E2-B7DB-4FB5-ADD4-0B6AFDB20A2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DF137-7D24-4A4F-A28E-A51168A37B46}" type="datetimeFigureOut">
              <a:rPr lang="pl-PL" smtClean="0"/>
              <a:pPr/>
              <a:t>2020-05-26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D53E2-B7DB-4FB5-ADD4-0B6AFDB20A2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DF137-7D24-4A4F-A28E-A51168A37B46}" type="datetimeFigureOut">
              <a:rPr lang="pl-PL" smtClean="0"/>
              <a:pPr/>
              <a:t>2020-05-26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D53E2-B7DB-4FB5-ADD4-0B6AFDB20A2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ze ściętym i zaokrąglonym rogi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ójkąt prostokątny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DF137-7D24-4A4F-A28E-A51168A37B46}" type="datetimeFigureOut">
              <a:rPr lang="pl-PL" smtClean="0"/>
              <a:pPr/>
              <a:t>2020-05-26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58D53E2-B7DB-4FB5-ADD4-0B6AFDB20A2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10" name="Dowolny kształt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Dowolny kształt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olny kształt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1DDF137-7D24-4A4F-A28E-A51168A37B46}" type="datetimeFigureOut">
              <a:rPr lang="pl-PL" smtClean="0"/>
              <a:pPr/>
              <a:t>2020-05-26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58D53E2-B7DB-4FB5-ADD4-0B6AFDB20A29}" type="slidenum">
              <a:rPr lang="pl-PL" smtClean="0"/>
              <a:pPr/>
              <a:t>‹#›</a:t>
            </a:fld>
            <a:endParaRPr lang="pl-PL"/>
          </a:p>
        </p:txBody>
      </p:sp>
      <p:grpSp>
        <p:nvGrpSpPr>
          <p:cNvPr id="2" name="Grup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Dowolny kształt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Dowolny kształt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puzzlefactory.pl/pl/puzzle/graj/kwiaty/242155-konewka-z-kwiatami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puzzlefactory.pl/pl/puzzle/graj/kwiaty/242163-pani-wiosna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puzzlefactory.pl/pl/puzzle/graj/zwierzeta/242164-r%C3%B3%C5%BCowy-motyl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puzzlefactory.pl/pl/puzzle/graj/zwierzeta/242166-kwiaty-na-%C5%82%C4%85ce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7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12" Type="http://schemas.openxmlformats.org/officeDocument/2006/relationships/image" Target="../media/image6.pn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9.png"/><Relationship Id="rId5" Type="http://schemas.openxmlformats.org/officeDocument/2006/relationships/image" Target="../media/image15.png"/><Relationship Id="rId15" Type="http://schemas.openxmlformats.org/officeDocument/2006/relationships/image" Target="../media/image21.png"/><Relationship Id="rId10" Type="http://schemas.openxmlformats.org/officeDocument/2006/relationships/image" Target="../media/image18.png"/><Relationship Id="rId4" Type="http://schemas.openxmlformats.org/officeDocument/2006/relationships/image" Target="../media/image14.png"/><Relationship Id="rId9" Type="http://schemas.openxmlformats.org/officeDocument/2006/relationships/image" Target="../media/image5.png"/><Relationship Id="rId1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puzzlefactory.pl/pl/puzzle/graj/kwiaty/242149-puzzle-%C5%82%C4%85ka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puzzlefactory.pl/pl/puzzle/graj/kwiaty/242153-%C5%82%C4%85ka-wiosn%C4%85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zawartości 5" descr="eb08368c2418f8ecde1335bf8647d17f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16406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pole tekstowe 6"/>
          <p:cNvSpPr txBox="1"/>
          <p:nvPr/>
        </p:nvSpPr>
        <p:spPr>
          <a:xfrm>
            <a:off x="571472" y="500042"/>
            <a:ext cx="80010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6000" b="1" dirty="0" smtClean="0">
                <a:solidFill>
                  <a:srgbClr val="FFFF00"/>
                </a:solidFill>
                <a:latin typeface="Baskerville Old Face" pitchFamily="18" charset="0"/>
              </a:rPr>
              <a:t>ŁĄKA W MAJU</a:t>
            </a:r>
            <a:endParaRPr lang="pl-PL" sz="6000" b="1" dirty="0">
              <a:solidFill>
                <a:srgbClr val="FFFF00"/>
              </a:solidFill>
              <a:latin typeface="Baskerville Old Fac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ymbol zastępczy zawartości 11" descr="trojk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00100" y="571480"/>
            <a:ext cx="7143800" cy="565106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odtytuł 10"/>
          <p:cNvSpPr>
            <a:spLocks noGrp="1"/>
          </p:cNvSpPr>
          <p:nvPr>
            <p:ph type="subTitle" idx="1"/>
          </p:nvPr>
        </p:nvSpPr>
        <p:spPr>
          <a:xfrm>
            <a:off x="500034" y="1428736"/>
            <a:ext cx="7854696" cy="3286148"/>
          </a:xfrm>
        </p:spPr>
        <p:txBody>
          <a:bodyPr>
            <a:noAutofit/>
          </a:bodyPr>
          <a:lstStyle/>
          <a:p>
            <a:pPr algn="l"/>
            <a:r>
              <a:rPr lang="pl-PL" sz="4000" dirty="0" smtClean="0">
                <a:hlinkClick r:id="rId2"/>
              </a:rPr>
              <a:t>https://puzzlefactory.pl/pl/puzzle/graj/kwiaty/242155-konewka-z-kwiatami</a:t>
            </a:r>
            <a:endParaRPr lang="pl-PL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ymbol zastępczy zawartości 9" descr="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00100" y="571480"/>
            <a:ext cx="7429552" cy="58145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4000" dirty="0" smtClean="0">
                <a:hlinkClick r:id="rId2"/>
              </a:rPr>
              <a:t>https://puzzlefactory.pl/pl/puzzle/graj/kwiaty/242163-pani-wiosna</a:t>
            </a:r>
            <a:endParaRPr lang="pl-PL" sz="4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1538" y="571479"/>
            <a:ext cx="6858048" cy="5713003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4000" dirty="0" smtClean="0">
                <a:hlinkClick r:id="rId2"/>
              </a:rPr>
              <a:t>https://puzzlefactory.pl/pl/puzzle/graj/zwierzeta/242164-r%C3%B3%C5%BCowy-motyl</a:t>
            </a:r>
            <a:endParaRPr lang="pl-PL" sz="4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85918" y="571480"/>
            <a:ext cx="5786478" cy="5564919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4000" dirty="0" smtClean="0">
                <a:hlinkClick r:id="rId2"/>
              </a:rPr>
              <a:t>https://puzzlefactory.pl/pl/puzzle/graj/zwierzeta/242166-kwiaty-na-%C5%82%C4%85ce</a:t>
            </a:r>
            <a:endParaRPr lang="pl-PL" sz="4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kwiatk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785794"/>
            <a:ext cx="8229600" cy="4929222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Lily Pad in a Pon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1413" y="1357313"/>
            <a:ext cx="4192587" cy="469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4" descr="Lily Pad in a Pon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1357313"/>
            <a:ext cx="4319587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2" name="Picture 10" descr="Cartoon Fro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29500" y="4643438"/>
            <a:ext cx="928688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 descr="Cartoon Fro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43688" y="4500563"/>
            <a:ext cx="787400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 descr="Cartoon Fro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00688" y="4357688"/>
            <a:ext cx="1143000" cy="134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0" descr="Cartoon Fro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00188" y="4643438"/>
            <a:ext cx="787400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0" descr="Cartoon Fro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71750" y="4286250"/>
            <a:ext cx="1143000" cy="134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Prostokąt 10"/>
          <p:cNvSpPr/>
          <p:nvPr/>
        </p:nvSpPr>
        <p:spPr>
          <a:xfrm>
            <a:off x="2143108" y="0"/>
            <a:ext cx="5340629" cy="156966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4800" b="1" dirty="0" smtClean="0">
                <a:ln/>
                <a:solidFill>
                  <a:srgbClr val="FFFF00"/>
                </a:solidFill>
                <a:latin typeface="+mn-lt"/>
                <a:cs typeface="+mn-cs"/>
              </a:rPr>
              <a:t>Po, której stronie </a:t>
            </a:r>
            <a:br>
              <a:rPr lang="pl-PL" sz="4800" b="1" dirty="0" smtClean="0">
                <a:ln/>
                <a:solidFill>
                  <a:srgbClr val="FFFF00"/>
                </a:solidFill>
                <a:latin typeface="+mn-lt"/>
                <a:cs typeface="+mn-cs"/>
              </a:rPr>
            </a:br>
            <a:r>
              <a:rPr lang="pl-PL" sz="4800" b="1" dirty="0" smtClean="0">
                <a:ln/>
                <a:solidFill>
                  <a:srgbClr val="FFFF00"/>
                </a:solidFill>
                <a:latin typeface="+mn-lt"/>
                <a:cs typeface="+mn-cs"/>
              </a:rPr>
              <a:t>jest więcej żab</a:t>
            </a:r>
            <a:r>
              <a:rPr lang="pl-PL" sz="4800" b="1" dirty="0">
                <a:ln/>
                <a:solidFill>
                  <a:srgbClr val="FFFF00"/>
                </a:solidFill>
                <a:latin typeface="+mn-lt"/>
                <a:cs typeface="+mn-cs"/>
              </a:rPr>
              <a:t>?</a:t>
            </a:r>
          </a:p>
        </p:txBody>
      </p:sp>
      <p:sp>
        <p:nvSpPr>
          <p:cNvPr id="12" name="Prostokąt 11"/>
          <p:cNvSpPr/>
          <p:nvPr/>
        </p:nvSpPr>
        <p:spPr>
          <a:xfrm>
            <a:off x="4071934" y="3571876"/>
            <a:ext cx="1244251" cy="264687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&lt;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Picture 2" descr="http://i2.pinger.pl/pgr159/db569cf9000d3e384fbf2f3a/la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Green Spider We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428750"/>
            <a:ext cx="4572000" cy="423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4" descr="Purple Spider We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357313"/>
            <a:ext cx="462915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rostokąt 3"/>
          <p:cNvSpPr/>
          <p:nvPr/>
        </p:nvSpPr>
        <p:spPr>
          <a:xfrm>
            <a:off x="0" y="0"/>
            <a:ext cx="9159943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40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Na, której pajęczynie jest więcej pająków?</a:t>
            </a:r>
          </a:p>
        </p:txBody>
      </p:sp>
      <p:pic>
        <p:nvPicPr>
          <p:cNvPr id="9221" name="Picture 6" descr="Cute Orange Spid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72313" y="2786063"/>
            <a:ext cx="1457325" cy="74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6" descr="Cute Orange Spid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4938" y="3571875"/>
            <a:ext cx="2028825" cy="103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6" descr="Cute Orange Spid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9188" y="2071688"/>
            <a:ext cx="2235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4" descr="Cute Green Spide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38" y="2071688"/>
            <a:ext cx="1643062" cy="82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4" descr="Cute Green Spide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71688" y="2643188"/>
            <a:ext cx="20002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6" name="Picture 4" descr="Cute Green Spide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3125" y="4500563"/>
            <a:ext cx="1081088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7" name="Picture 4" descr="Cute Green Spide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500" y="3468688"/>
            <a:ext cx="17145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8" name="Picture 4" descr="Cute Green Spide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28875" y="1857375"/>
            <a:ext cx="1081088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Prostokąt 12"/>
          <p:cNvSpPr/>
          <p:nvPr/>
        </p:nvSpPr>
        <p:spPr>
          <a:xfrm>
            <a:off x="5214942" y="5072074"/>
            <a:ext cx="756938" cy="14465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8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3</a:t>
            </a:r>
          </a:p>
        </p:txBody>
      </p:sp>
      <p:sp>
        <p:nvSpPr>
          <p:cNvPr id="14" name="Prostokąt 13"/>
          <p:cNvSpPr/>
          <p:nvPr/>
        </p:nvSpPr>
        <p:spPr>
          <a:xfrm>
            <a:off x="3071802" y="5000636"/>
            <a:ext cx="756938" cy="14465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88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5</a:t>
            </a:r>
          </a:p>
        </p:txBody>
      </p:sp>
      <p:sp>
        <p:nvSpPr>
          <p:cNvPr id="15" name="Prostokąt 14"/>
          <p:cNvSpPr/>
          <p:nvPr/>
        </p:nvSpPr>
        <p:spPr>
          <a:xfrm>
            <a:off x="3929058" y="4211122"/>
            <a:ext cx="1244251" cy="264687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&gt;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2486028"/>
          </a:xfrm>
        </p:spPr>
        <p:txBody>
          <a:bodyPr>
            <a:normAutofit/>
          </a:bodyPr>
          <a:lstStyle/>
          <a:p>
            <a:pPr algn="ctr"/>
            <a:r>
              <a:rPr lang="pl-PL" sz="9600" dirty="0" smtClean="0">
                <a:solidFill>
                  <a:srgbClr val="FFFF00"/>
                </a:solidFill>
              </a:rPr>
              <a:t>ŁĄKA</a:t>
            </a:r>
            <a:endParaRPr lang="pl-PL" sz="9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jacekbiega.pl/wp-content/uploads/2015/05/laka_kwiatowa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89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4" descr="http://www.fotoplatforma.pl/foto_galeria/6366__DSCN143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www.tapeta-stawek-kwiaty-aka.na-telefon.org/tapety/stawek-kwiaty-aka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4" descr="http://www.tapeta-aka--kwiaty-3.na-pulpit.com/zdjecia/aka--kwiaty-3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6" descr="http://www.widoczki.com/widoczki/2/gory-kwiaty-aka-chmury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71472" y="928670"/>
            <a:ext cx="7851648" cy="4357718"/>
          </a:xfrm>
        </p:spPr>
        <p:txBody>
          <a:bodyPr>
            <a:noAutofit/>
          </a:bodyPr>
          <a:lstStyle/>
          <a:p>
            <a:pPr algn="ctr"/>
            <a:r>
              <a:rPr lang="pl-PL" sz="6600" dirty="0" smtClean="0">
                <a:solidFill>
                  <a:srgbClr val="FFFF00"/>
                </a:solidFill>
              </a:rPr>
              <a:t>ŻYCZYMY UDANEGO </a:t>
            </a:r>
            <a:br>
              <a:rPr lang="pl-PL" sz="6600" dirty="0" smtClean="0">
                <a:solidFill>
                  <a:srgbClr val="FFFF00"/>
                </a:solidFill>
              </a:rPr>
            </a:br>
            <a:r>
              <a:rPr lang="pl-PL" sz="6600" dirty="0" smtClean="0">
                <a:solidFill>
                  <a:srgbClr val="FFFF00"/>
                </a:solidFill>
              </a:rPr>
              <a:t>I SŁONECZNEGO TYGODNIA!!!</a:t>
            </a:r>
            <a:br>
              <a:rPr lang="pl-PL" sz="6600" dirty="0" smtClean="0">
                <a:solidFill>
                  <a:srgbClr val="FFFF00"/>
                </a:solidFill>
              </a:rPr>
            </a:br>
            <a:r>
              <a:rPr lang="pl-PL" sz="6600" dirty="0" smtClean="0">
                <a:solidFill>
                  <a:srgbClr val="FFFF00"/>
                </a:solidFill>
                <a:sym typeface="Wingdings" pitchFamily="2" charset="2"/>
              </a:rPr>
              <a:t></a:t>
            </a:r>
            <a:endParaRPr lang="pl-PL" sz="6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714348" y="357166"/>
            <a:ext cx="6474849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600" b="1" dirty="0">
                <a:ln/>
                <a:solidFill>
                  <a:srgbClr val="FFFF00"/>
                </a:solidFill>
                <a:latin typeface="+mn-lt"/>
                <a:cs typeface="+mn-cs"/>
              </a:rPr>
              <a:t>PODZIEL NAZWY OWADÓW </a:t>
            </a:r>
            <a:r>
              <a:rPr lang="pl-PL" sz="3600" b="1" dirty="0" smtClean="0">
                <a:ln/>
                <a:solidFill>
                  <a:srgbClr val="FFFF00"/>
                </a:solidFill>
                <a:latin typeface="+mn-lt"/>
                <a:cs typeface="+mn-cs"/>
              </a:rPr>
              <a:t/>
            </a:r>
            <a:br>
              <a:rPr lang="pl-PL" sz="3600" b="1" dirty="0" smtClean="0">
                <a:ln/>
                <a:solidFill>
                  <a:srgbClr val="FFFF00"/>
                </a:solidFill>
                <a:latin typeface="+mn-lt"/>
                <a:cs typeface="+mn-cs"/>
              </a:rPr>
            </a:br>
            <a:r>
              <a:rPr lang="pl-PL" sz="3600" b="1" dirty="0" smtClean="0">
                <a:ln/>
                <a:solidFill>
                  <a:srgbClr val="FFFF00"/>
                </a:solidFill>
                <a:latin typeface="+mn-lt"/>
                <a:cs typeface="+mn-cs"/>
              </a:rPr>
              <a:t>NA </a:t>
            </a:r>
            <a:r>
              <a:rPr lang="pl-PL" sz="3600" b="1" dirty="0">
                <a:ln/>
                <a:solidFill>
                  <a:srgbClr val="FFFF00"/>
                </a:solidFill>
                <a:latin typeface="+mn-lt"/>
                <a:cs typeface="+mn-cs"/>
              </a:rPr>
              <a:t>SYLABY</a:t>
            </a:r>
          </a:p>
        </p:txBody>
      </p:sp>
      <p:pic>
        <p:nvPicPr>
          <p:cNvPr id="3" name="Picture 84" descr="http://content.mycutegraphics.com/graphics/ladybug/cute-ladybu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5000625"/>
            <a:ext cx="2205037" cy="111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6" descr="http://www.p19.edu.gorzow.pl/files/p19/fckeditor/wiosna/colorful-butterfly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217663">
            <a:off x="6313488" y="1123950"/>
            <a:ext cx="2640012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0" descr="http://content.mycutegraphics.com/graphics/dragonfly/brown-pink-dragonfly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72313" y="4714875"/>
            <a:ext cx="1857375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2" descr="Mosquit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8992" y="3500438"/>
            <a:ext cx="1308100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0" descr="http://www.p19.edu.gorzow.pl/files/p19/fckeditor/wiosna/cute-cartoon-bee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4375" y="1143000"/>
            <a:ext cx="17780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6" descr="http://www.misskatecuttables.com/uploads/shopping_cart/7727/large_cute-ant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86438" y="3857625"/>
            <a:ext cx="1000125" cy="90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" descr="http://content.mycutegraphics.com/graphics/bug/grasshopper-cute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929063" y="4857750"/>
            <a:ext cx="1357312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8" name="Picture 2" descr="Gray Fly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85813" y="3286125"/>
            <a:ext cx="14255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88" descr="https://notapunkrocker.files.wordpress.com/2014/10/purple-cartoon-spider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857752" y="2500306"/>
            <a:ext cx="1143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928926" y="0"/>
            <a:ext cx="2940228" cy="110799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5400" b="1" dirty="0">
                <a:ln/>
                <a:solidFill>
                  <a:srgbClr val="FFFF00"/>
                </a:solidFill>
                <a:latin typeface="+mn-lt"/>
                <a:cs typeface="+mn-cs"/>
              </a:rPr>
              <a:t>POLICZ</a:t>
            </a:r>
            <a:r>
              <a:rPr lang="pl-PL" sz="66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 </a:t>
            </a:r>
          </a:p>
        </p:txBody>
      </p:sp>
      <p:cxnSp>
        <p:nvCxnSpPr>
          <p:cNvPr id="4" name="Łącznik prosty 3"/>
          <p:cNvCxnSpPr/>
          <p:nvPr/>
        </p:nvCxnSpPr>
        <p:spPr>
          <a:xfrm>
            <a:off x="285750" y="5715000"/>
            <a:ext cx="8358188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8196" name="Picture 70" descr="http://www.p19.edu.gorzow.pl/files/p19/fckeditor/wiosna/cute-cartoon-be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88" y="1071563"/>
            <a:ext cx="928687" cy="82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70" descr="http://www.p19.edu.gorzow.pl/files/p19/fckeditor/wiosna/cute-cartoon-be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0" y="3286125"/>
            <a:ext cx="1000125" cy="82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70" descr="http://www.p19.edu.gorzow.pl/files/p19/fckeditor/wiosna/cute-cartoon-be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25" y="1143000"/>
            <a:ext cx="928688" cy="82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70" descr="http://www.p19.edu.gorzow.pl/files/p19/fckeditor/wiosna/cute-cartoon-be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3" y="6000750"/>
            <a:ext cx="56515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rostokąt 8"/>
          <p:cNvSpPr/>
          <p:nvPr/>
        </p:nvSpPr>
        <p:spPr>
          <a:xfrm>
            <a:off x="928688" y="5929313"/>
            <a:ext cx="714375" cy="7143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8201" name="Picture 2" descr="Gray Fly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1563" y="3000375"/>
            <a:ext cx="979487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2" name="Picture 2" descr="Gray Fly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14750" y="1571625"/>
            <a:ext cx="14255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3" name="Picture 2" descr="Gray Fly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000250" y="6000750"/>
            <a:ext cx="573088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Prostokąt 13"/>
          <p:cNvSpPr/>
          <p:nvPr/>
        </p:nvSpPr>
        <p:spPr>
          <a:xfrm>
            <a:off x="2714625" y="5929313"/>
            <a:ext cx="714375" cy="7143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8205" name="Picture 2" descr="Gray Fly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12075" y="3571875"/>
            <a:ext cx="12176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6" name="Picture 66" descr="http://www.p19.edu.gorzow.pl/files/p19/fckeditor/wiosna/colorful-butterfly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1217663">
            <a:off x="1976438" y="3767138"/>
            <a:ext cx="2640012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7" name="Picture 66" descr="http://www.p19.edu.gorzow.pl/files/p19/fckeditor/wiosna/colorful-butterfly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1217663" flipH="1">
            <a:off x="1304925" y="219075"/>
            <a:ext cx="1398588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8" name="Picture 66" descr="http://www.p19.edu.gorzow.pl/files/p19/fckeditor/wiosna/colorful-butterfly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1217663">
            <a:off x="5834063" y="1409700"/>
            <a:ext cx="2640012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9" name="Picture 66" descr="http://www.p19.edu.gorzow.pl/files/p19/fckeditor/wiosna/colorful-butterfly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1217663" flipH="1">
            <a:off x="6948488" y="219075"/>
            <a:ext cx="1398587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0" name="Picture 66" descr="http://www.p19.edu.gorzow.pl/files/p19/fckeditor/wiosna/colorful-butterfly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1217663">
            <a:off x="3619500" y="6103938"/>
            <a:ext cx="6683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Prostokąt 20"/>
          <p:cNvSpPr/>
          <p:nvPr/>
        </p:nvSpPr>
        <p:spPr>
          <a:xfrm>
            <a:off x="4357688" y="5929313"/>
            <a:ext cx="714375" cy="7143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8212" name="Picture 80" descr="http://content.mycutegraphics.com/graphics/dragonfly/brown-pink-dragonfly.pn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357938" y="3429000"/>
            <a:ext cx="85725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3" name="Picture 80" descr="http://content.mycutegraphics.com/graphics/dragonfly/brown-pink-dragonfly.pn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357438" y="2214563"/>
            <a:ext cx="85725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4" name="Picture 80" descr="http://content.mycutegraphics.com/graphics/dragonfly/brown-pink-dragonfly.pn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214938" y="5929313"/>
            <a:ext cx="690562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Prostokąt 24"/>
          <p:cNvSpPr/>
          <p:nvPr/>
        </p:nvSpPr>
        <p:spPr>
          <a:xfrm>
            <a:off x="6000750" y="5929313"/>
            <a:ext cx="714375" cy="7143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8216" name="Picture 22" descr="Mosquito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85750" y="4214813"/>
            <a:ext cx="1308100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7" name="Picture 22" descr="Mosquito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714625" y="1285875"/>
            <a:ext cx="804863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8" name="Picture 22" descr="Mosquito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929438" y="4643438"/>
            <a:ext cx="1308100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9" name="Picture 22" descr="Mosquito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000875" y="6000750"/>
            <a:ext cx="6032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Prostokąt 29"/>
          <p:cNvSpPr/>
          <p:nvPr/>
        </p:nvSpPr>
        <p:spPr>
          <a:xfrm>
            <a:off x="7643813" y="5929313"/>
            <a:ext cx="714375" cy="7143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8221" name="Picture 22" descr="Mosquito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948363" y="4286250"/>
            <a:ext cx="8382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22" name="Picture 22" descr="Mosquito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85750" y="2071688"/>
            <a:ext cx="804863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Prostokąt 32"/>
          <p:cNvSpPr/>
          <p:nvPr/>
        </p:nvSpPr>
        <p:spPr>
          <a:xfrm>
            <a:off x="1000100" y="5715016"/>
            <a:ext cx="53572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3</a:t>
            </a:r>
          </a:p>
        </p:txBody>
      </p:sp>
      <p:pic>
        <p:nvPicPr>
          <p:cNvPr id="8224" name="Picture 2" descr="Gray Fly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857750" y="4714875"/>
            <a:ext cx="949325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Prostokąt 34"/>
          <p:cNvSpPr/>
          <p:nvPr/>
        </p:nvSpPr>
        <p:spPr>
          <a:xfrm>
            <a:off x="2857488" y="5643578"/>
            <a:ext cx="53572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4</a:t>
            </a:r>
          </a:p>
        </p:txBody>
      </p:sp>
      <p:pic>
        <p:nvPicPr>
          <p:cNvPr id="8226" name="Picture 66" descr="http://www.p19.edu.gorzow.pl/files/p19/fckeditor/wiosna/colorful-butterfly.pn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 rot="1217663" flipH="1">
            <a:off x="138113" y="374650"/>
            <a:ext cx="1025525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Prostokąt 36"/>
          <p:cNvSpPr/>
          <p:nvPr/>
        </p:nvSpPr>
        <p:spPr>
          <a:xfrm>
            <a:off x="4429124" y="5715016"/>
            <a:ext cx="53572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5</a:t>
            </a:r>
          </a:p>
        </p:txBody>
      </p:sp>
      <p:sp>
        <p:nvSpPr>
          <p:cNvPr id="38" name="Prostokąt 37"/>
          <p:cNvSpPr/>
          <p:nvPr/>
        </p:nvSpPr>
        <p:spPr>
          <a:xfrm>
            <a:off x="6143636" y="5715016"/>
            <a:ext cx="53572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2</a:t>
            </a:r>
          </a:p>
        </p:txBody>
      </p:sp>
      <p:sp>
        <p:nvSpPr>
          <p:cNvPr id="39" name="Prostokąt 38"/>
          <p:cNvSpPr/>
          <p:nvPr/>
        </p:nvSpPr>
        <p:spPr>
          <a:xfrm>
            <a:off x="7786710" y="5715016"/>
            <a:ext cx="53572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3128970"/>
          </a:xfrm>
        </p:spPr>
        <p:txBody>
          <a:bodyPr>
            <a:noAutofit/>
          </a:bodyPr>
          <a:lstStyle/>
          <a:p>
            <a:pPr algn="ctr"/>
            <a:r>
              <a:rPr lang="pl-PL" sz="11500" dirty="0" smtClean="0">
                <a:solidFill>
                  <a:srgbClr val="FFFF00"/>
                </a:solidFill>
              </a:rPr>
              <a:t>UŁÓŻ PUZZLE</a:t>
            </a:r>
            <a:endParaRPr lang="pl-PL" sz="115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tytuł 4"/>
          <p:cNvSpPr>
            <a:spLocks noGrp="1"/>
          </p:cNvSpPr>
          <p:nvPr>
            <p:ph type="subTitle" idx="1"/>
          </p:nvPr>
        </p:nvSpPr>
        <p:spPr>
          <a:xfrm>
            <a:off x="428596" y="1428736"/>
            <a:ext cx="7854696" cy="3714776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pl-PL" sz="6600" dirty="0" smtClean="0">
                <a:solidFill>
                  <a:srgbClr val="FFFF00"/>
                </a:solidFill>
              </a:rPr>
              <a:t>Aby ułożyć puzzle </a:t>
            </a:r>
            <a:r>
              <a:rPr lang="pl-PL" sz="6600" dirty="0" smtClean="0">
                <a:solidFill>
                  <a:srgbClr val="FFFF00"/>
                </a:solidFill>
              </a:rPr>
              <a:t>należy kliknąć</a:t>
            </a:r>
            <a:r>
              <a:rPr lang="pl-PL" sz="6600" dirty="0" smtClean="0">
                <a:solidFill>
                  <a:srgbClr val="FFFF00"/>
                </a:solidFill>
              </a:rPr>
              <a:t> </a:t>
            </a:r>
            <a:r>
              <a:rPr lang="pl-PL" sz="6600" dirty="0" smtClean="0">
                <a:solidFill>
                  <a:srgbClr val="FFFF00"/>
                </a:solidFill>
              </a:rPr>
              <a:t>podany link do strony i </a:t>
            </a:r>
            <a:r>
              <a:rPr lang="pl-PL" sz="6600" dirty="0" smtClean="0">
                <a:solidFill>
                  <a:srgbClr val="FFFF00"/>
                </a:solidFill>
              </a:rPr>
              <a:t>nacisnąć GRAJ</a:t>
            </a:r>
          </a:p>
          <a:p>
            <a:pPr algn="ctr"/>
            <a:r>
              <a:rPr lang="pl-PL" sz="6600" dirty="0" smtClean="0">
                <a:solidFill>
                  <a:srgbClr val="FFFF00"/>
                </a:solidFill>
                <a:sym typeface="Wingdings" pitchFamily="2" charset="2"/>
              </a:rPr>
              <a:t></a:t>
            </a:r>
            <a:r>
              <a:rPr lang="pl-PL" sz="6600" dirty="0" smtClean="0">
                <a:solidFill>
                  <a:srgbClr val="FFFF00"/>
                </a:solidFill>
              </a:rPr>
              <a:t> </a:t>
            </a:r>
            <a:endParaRPr lang="pl-PL" sz="6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4000" dirty="0" smtClean="0">
                <a:hlinkClick r:id="rId2"/>
              </a:rPr>
              <a:t>https://puzzlefactory.pl/pl/puzzle/graj/kwiaty/242149-puzzle-%C5%82%C4%85ka</a:t>
            </a:r>
            <a:endParaRPr lang="pl-PL" sz="4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ymbol zastępczy zawartości 6" descr="jedynk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85785" y="571480"/>
            <a:ext cx="7676689" cy="5357850"/>
          </a:xfr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dtytuł 6"/>
          <p:cNvSpPr>
            <a:spLocks noGrp="1"/>
          </p:cNvSpPr>
          <p:nvPr>
            <p:ph type="subTitle" idx="1"/>
          </p:nvPr>
        </p:nvSpPr>
        <p:spPr>
          <a:xfrm>
            <a:off x="500034" y="1571612"/>
            <a:ext cx="7854696" cy="1752600"/>
          </a:xfrm>
        </p:spPr>
        <p:txBody>
          <a:bodyPr>
            <a:noAutofit/>
          </a:bodyPr>
          <a:lstStyle/>
          <a:p>
            <a:pPr algn="l"/>
            <a:r>
              <a:rPr lang="pl-PL" sz="4000" dirty="0" smtClean="0">
                <a:hlinkClick r:id="rId2"/>
              </a:rPr>
              <a:t>https://puzzlefactory.pl/pl/puzzle/graj/kwiaty/242153-%C5%82%C4%85ka-wiosn%C4%85</a:t>
            </a:r>
            <a:endParaRPr lang="pl-PL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epływ">
  <a:themeElements>
    <a:clrScheme name="Przepły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Przepły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rzepły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990</TotalTime>
  <Words>71</Words>
  <Application>Microsoft Office PowerPoint</Application>
  <PresentationFormat>Pokaz na ekranie (4:3)</PresentationFormat>
  <Paragraphs>26</Paragraphs>
  <Slides>24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24</vt:i4>
      </vt:variant>
    </vt:vector>
  </HeadingPairs>
  <TitlesOfParts>
    <vt:vector size="25" baseType="lpstr">
      <vt:lpstr>Przepływ</vt:lpstr>
      <vt:lpstr>Slajd 1</vt:lpstr>
      <vt:lpstr>Slajd 2</vt:lpstr>
      <vt:lpstr>Slajd 3</vt:lpstr>
      <vt:lpstr>Slajd 4</vt:lpstr>
      <vt:lpstr>UŁÓŻ PUZZLE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ŁĄKA</vt:lpstr>
      <vt:lpstr>Slajd 22</vt:lpstr>
      <vt:lpstr>Slajd 23</vt:lpstr>
      <vt:lpstr>ŻYCZYMY UDANEGO  I SŁONECZNEGO TYGODNIA!!! 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Rafal</dc:creator>
  <cp:lastModifiedBy>ADMIN</cp:lastModifiedBy>
  <cp:revision>38</cp:revision>
  <dcterms:created xsi:type="dcterms:W3CDTF">2020-05-16T15:10:43Z</dcterms:created>
  <dcterms:modified xsi:type="dcterms:W3CDTF">2020-05-26T20:31:32Z</dcterms:modified>
</cp:coreProperties>
</file>